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81E1D1-F146-4911-97A7-C587771FF7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A22B4A9-3601-48A9-8BAF-C0A489140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3BE389-B9AF-4283-9B89-688CBABF2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0A9B-F4CC-4FCD-9582-E9AF29E7425E}" type="datetimeFigureOut">
              <a:rPr lang="it-IT" smtClean="0"/>
              <a:t>28/11/2020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B54D86-DF78-46E8-AABF-88AD7A172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A8D68A-5A36-4017-B0E7-C1E96DACC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1E7D-31FC-4836-8D76-0EEC4524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537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284FCF-D6F4-4AB2-8101-DC3266CC8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5645369-5802-40F9-AE80-5D12460B44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C2020E-F871-4658-83F3-233A787D4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0A9B-F4CC-4FCD-9582-E9AF29E7425E}" type="datetimeFigureOut">
              <a:rPr lang="it-IT" smtClean="0"/>
              <a:t>28/11/2020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CA1578-9624-42F5-BF2B-FBBB82F86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BB082B-7230-4B96-BC9C-FB0209CF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1E7D-31FC-4836-8D76-0EEC4524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70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A9A8663-00D8-4B3C-A64A-EF6B94EFF0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DD077B6-BDFA-4E53-95F9-BC87973CD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C4E305-32C0-438C-B550-EABBDEFD3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0A9B-F4CC-4FCD-9582-E9AF29E7425E}" type="datetimeFigureOut">
              <a:rPr lang="it-IT" smtClean="0"/>
              <a:t>28/11/2020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FD2B2DB-DD6E-4679-A684-823CEDDA1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11111C4-1CAB-41B9-89C9-52E97534C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1E7D-31FC-4836-8D76-0EEC4524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9752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B04D45-B41A-4A18-BB78-7810B0948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50FBDA-D9E4-4D05-8B44-93F628653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9715FD-EC74-4D17-8314-712BD8F0F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0A9B-F4CC-4FCD-9582-E9AF29E7425E}" type="datetimeFigureOut">
              <a:rPr lang="it-IT" smtClean="0"/>
              <a:t>28/11/2020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1D25CE-38B6-4D06-9E20-3BBF25DC2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4DCD5B-A7BF-4CDA-85A1-7805EAE26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1E7D-31FC-4836-8D76-0EEC4524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66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E2D21C-4011-4D7B-8723-99B2D45B6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C4A7FA-ABEE-4392-87EC-0F6CC3557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9C358E-AC74-46F4-8D4B-4A19EB327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0A9B-F4CC-4FCD-9582-E9AF29E7425E}" type="datetimeFigureOut">
              <a:rPr lang="it-IT" smtClean="0"/>
              <a:t>28/11/2020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E0DC1D-565C-4D21-839D-A443C72F1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16DCC5-EAE9-49CC-BC10-B052B4573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1E7D-31FC-4836-8D76-0EEC4524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2593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058CA3-E8FF-4E75-9CDC-514A229E6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46DE37-8AE9-4756-A8D7-D74578D2F9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1132C2C-2150-4F6A-B0B5-D3F8B585D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691948B-22B9-4E9C-B321-5F73BDB55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0A9B-F4CC-4FCD-9582-E9AF29E7425E}" type="datetimeFigureOut">
              <a:rPr lang="it-IT" smtClean="0"/>
              <a:t>28/11/2020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32BBA57-0DB0-40F1-BF32-5ACE7FE6B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6B28D0C-385B-4568-B42B-BC8E85E20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1E7D-31FC-4836-8D76-0EEC4524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854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E4881D-4998-4ADC-95D7-4E569A9DE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FC10DA8-5F55-42E0-83EA-4A2865ECCA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CDD8FC8-F2ED-4BF2-A937-F5510471ED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82FB460-49E8-462B-BC1E-604FF269D6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BD471BA-66EB-47BD-B061-85C883FD95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C1547E4-1DDA-4FFD-A9F5-77B1E8EBE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0A9B-F4CC-4FCD-9582-E9AF29E7425E}" type="datetimeFigureOut">
              <a:rPr lang="it-IT" smtClean="0"/>
              <a:t>28/11/2020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782C5E4-1AA5-4DBB-BA38-A204D80ED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A8A59DC-C6DC-4956-976C-72D3D7B46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1E7D-31FC-4836-8D76-0EEC4524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622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CDA45F-2B7A-4A75-B75D-AB9A7CC69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EC93467-940A-408B-B11D-11537EC43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0A9B-F4CC-4FCD-9582-E9AF29E7425E}" type="datetimeFigureOut">
              <a:rPr lang="it-IT" smtClean="0"/>
              <a:t>28/11/2020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E511DEC-F30C-4984-B579-306956DCA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8DF9941-8050-48C5-B308-748EF0928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1E7D-31FC-4836-8D76-0EEC4524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81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D51D1A6-26EF-4F00-9BFF-C92C38A55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0A9B-F4CC-4FCD-9582-E9AF29E7425E}" type="datetimeFigureOut">
              <a:rPr lang="it-IT" smtClean="0"/>
              <a:t>28/11/2020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82639F8-D001-4FF6-8B19-D44EE66C0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1110F92-A234-4ECD-AAC4-7DD73E4A8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1E7D-31FC-4836-8D76-0EEC4524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1677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2F6D35-B41A-4380-A0B3-974AC528B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3EA5B1-0FC5-4C45-9384-E0CD08280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604CF60-94F9-4AF1-9D62-DC69FDD6B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4CD15FC-DEF4-44E9-A1B6-AAFD7E71B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0A9B-F4CC-4FCD-9582-E9AF29E7425E}" type="datetimeFigureOut">
              <a:rPr lang="it-IT" smtClean="0"/>
              <a:t>28/11/2020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D61E118-97BD-4FE3-A811-A7D2326DC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D15A457-CFF4-4995-9C75-0E1F371B8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1E7D-31FC-4836-8D76-0EEC4524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8660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249488-6725-43FE-BC4F-1F15C0716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E78754-539A-41BB-B839-685D3CC384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2D355C9-3671-49A0-89D4-5C90D7C34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13BA70C-95B5-4600-AA95-52EE9A9A7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0A9B-F4CC-4FCD-9582-E9AF29E7425E}" type="datetimeFigureOut">
              <a:rPr lang="it-IT" smtClean="0"/>
              <a:t>28/11/2020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D6E30BE-9F07-46DC-A454-3AC8F4E5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E31ECEB-AD4A-400B-A846-E3ACE83FA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1E7D-31FC-4836-8D76-0EEC4524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074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6DF7012-6505-4043-96B3-97646ECCE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14A1F82-6E40-4892-9DF0-F2C30DB37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D605BB-D5EE-40DB-BDBB-9EA6333910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E0A9B-F4CC-4FCD-9582-E9AF29E7425E}" type="datetimeFigureOut">
              <a:rPr lang="it-IT" smtClean="0"/>
              <a:t>28/11/2020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5F1895-3D30-4E1F-8721-41EAAD1BA0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EC8D2A-4897-4D53-90A9-618E27E8F4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D1E7D-31FC-4836-8D76-0EEC4524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416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D96855A6-C53C-4B74-B379-43740694CB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150" y="1866900"/>
            <a:ext cx="105537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230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8F37F66F-6FEA-4EFC-9AA4-FE1E41A45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625" y="1905000"/>
            <a:ext cx="981075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503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CC98D0E4-F6F9-4D81-8D29-65016DBDF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2757"/>
            <a:ext cx="12192000" cy="2007665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EA01CEDF-C79D-4AB8-BDFA-78858E4DF9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7636" y="2657990"/>
            <a:ext cx="4781550" cy="2876550"/>
          </a:xfrm>
          <a:prstGeom prst="rect">
            <a:avLst/>
          </a:prstGeom>
        </p:spPr>
      </p:pic>
      <p:sp>
        <p:nvSpPr>
          <p:cNvPr id="6" name="Ovale 5">
            <a:extLst>
              <a:ext uri="{FF2B5EF4-FFF2-40B4-BE49-F238E27FC236}">
                <a16:creationId xmlns:a16="http://schemas.microsoft.com/office/drawing/2014/main" id="{623B7DFD-83CC-4230-8199-2A4A1C7739AD}"/>
              </a:ext>
            </a:extLst>
          </p:cNvPr>
          <p:cNvSpPr/>
          <p:nvPr/>
        </p:nvSpPr>
        <p:spPr>
          <a:xfrm>
            <a:off x="6631459" y="1336589"/>
            <a:ext cx="4852087" cy="100383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5200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42377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Gianpaolo Iorio</dc:creator>
  <cp:lastModifiedBy>Gianpaolo Iorio</cp:lastModifiedBy>
  <cp:revision>2</cp:revision>
  <dcterms:created xsi:type="dcterms:W3CDTF">2020-11-28T11:24:32Z</dcterms:created>
  <dcterms:modified xsi:type="dcterms:W3CDTF">2020-11-28T11:40:11Z</dcterms:modified>
</cp:coreProperties>
</file>